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6858000" cy="93599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298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31818"/>
            <a:ext cx="5829300" cy="325863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916115"/>
            <a:ext cx="5143500" cy="225980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138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08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98328"/>
            <a:ext cx="1478756" cy="793208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98328"/>
            <a:ext cx="4350544" cy="79320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60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212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333478"/>
            <a:ext cx="5915025" cy="3893458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263769"/>
            <a:ext cx="5915025" cy="204747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450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91640"/>
            <a:ext cx="2914650" cy="5938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91640"/>
            <a:ext cx="2914650" cy="5938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351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98330"/>
            <a:ext cx="5915025" cy="18091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94476"/>
            <a:ext cx="2901255" cy="112448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418964"/>
            <a:ext cx="2901255" cy="5028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94476"/>
            <a:ext cx="2915543" cy="112448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418964"/>
            <a:ext cx="2915543" cy="5028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215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13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570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23993"/>
            <a:ext cx="2211884" cy="218397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47654"/>
            <a:ext cx="3471863" cy="665159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807970"/>
            <a:ext cx="2211884" cy="520211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75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23993"/>
            <a:ext cx="2211884" cy="218397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47654"/>
            <a:ext cx="3471863" cy="6651596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807970"/>
            <a:ext cx="2211884" cy="520211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110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98330"/>
            <a:ext cx="5915025" cy="1809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91640"/>
            <a:ext cx="5915025" cy="5938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675243"/>
            <a:ext cx="1543050" cy="49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3ABBE-271D-4860-B14C-BCACA2651F4D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675243"/>
            <a:ext cx="2314575" cy="49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675243"/>
            <a:ext cx="1543050" cy="49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A4B33-7CFA-4AB1-9E32-27FA3F8D68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19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55" Type="http://schemas.openxmlformats.org/officeDocument/2006/relationships/image" Target="../media/image54.svg"/><Relationship Id="rId63" Type="http://schemas.openxmlformats.org/officeDocument/2006/relationships/image" Target="../media/image6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5" Type="http://schemas.openxmlformats.org/officeDocument/2006/relationships/image" Target="../media/image4.svg"/><Relationship Id="rId61" Type="http://schemas.openxmlformats.org/officeDocument/2006/relationships/image" Target="../media/image60.svg"/><Relationship Id="rId19" Type="http://schemas.openxmlformats.org/officeDocument/2006/relationships/image" Target="../media/image1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9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9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97">
            <a:extLst>
              <a:ext uri="{FF2B5EF4-FFF2-40B4-BE49-F238E27FC236}">
                <a16:creationId xmlns:a16="http://schemas.microsoft.com/office/drawing/2014/main" id="{CE5F593B-E4AC-414C-88F5-31EB5E4E353C}"/>
              </a:ext>
            </a:extLst>
          </p:cNvPr>
          <p:cNvSpPr txBox="1"/>
          <p:nvPr/>
        </p:nvSpPr>
        <p:spPr>
          <a:xfrm>
            <a:off x="334587" y="831222"/>
            <a:ext cx="1146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ecPoint – Rainfall</a:t>
            </a:r>
          </a:p>
          <a:p>
            <a:pPr algn="ctr"/>
            <a:r>
              <a:rPr lang="en-GB" sz="800" dirty="0"/>
              <a:t> 85</a:t>
            </a:r>
            <a:r>
              <a:rPr lang="en-GB" sz="800" baseline="30000" dirty="0"/>
              <a:t>th</a:t>
            </a:r>
            <a:r>
              <a:rPr lang="en-GB" sz="800" dirty="0"/>
              <a:t> percentile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40BA438-9F89-4232-BE34-AAA35AF6A894}"/>
              </a:ext>
            </a:extLst>
          </p:cNvPr>
          <p:cNvSpPr txBox="1"/>
          <p:nvPr/>
        </p:nvSpPr>
        <p:spPr>
          <a:xfrm rot="16200000">
            <a:off x="-374690" y="1529871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2018/10/04 12 UTC</a:t>
            </a:r>
          </a:p>
          <a:p>
            <a:pPr algn="ctr"/>
            <a:r>
              <a:rPr lang="en-GB" sz="800" dirty="0"/>
              <a:t>(t+6,t+18), DAY 1 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26928EA9-BA44-4A72-8AB2-2AECBF2A4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80" t="12427" r="35215" b="80579"/>
          <a:stretch/>
        </p:blipFill>
        <p:spPr>
          <a:xfrm>
            <a:off x="1913855" y="546979"/>
            <a:ext cx="2910807" cy="249292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FFA10156-0297-4732-927E-1FC09D021623}"/>
              </a:ext>
            </a:extLst>
          </p:cNvPr>
          <p:cNvSpPr txBox="1"/>
          <p:nvPr/>
        </p:nvSpPr>
        <p:spPr>
          <a:xfrm rot="16200000">
            <a:off x="6149574" y="1541350"/>
            <a:ext cx="1078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2018/10/04 18 UTC</a:t>
            </a:r>
          </a:p>
          <a:p>
            <a:pPr algn="ctr"/>
            <a:r>
              <a:rPr lang="en-GB" sz="800" dirty="0"/>
              <a:t>(t+0,t+12), DAY 1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B6A265E-CAC6-4DCF-A2C7-B5933AF596F0}"/>
              </a:ext>
            </a:extLst>
          </p:cNvPr>
          <p:cNvSpPr txBox="1"/>
          <p:nvPr/>
        </p:nvSpPr>
        <p:spPr>
          <a:xfrm>
            <a:off x="2045368" y="365471"/>
            <a:ext cx="26228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mm / 12h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439489E-F109-46E5-9A76-8CA0BC941D04}"/>
              </a:ext>
            </a:extLst>
          </p:cNvPr>
          <p:cNvSpPr txBox="1"/>
          <p:nvPr/>
        </p:nvSpPr>
        <p:spPr>
          <a:xfrm rot="16200000">
            <a:off x="-374690" y="2699708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2018/10/03 12 UTC</a:t>
            </a:r>
          </a:p>
          <a:p>
            <a:pPr algn="ctr"/>
            <a:r>
              <a:rPr lang="en-GB" sz="800" dirty="0"/>
              <a:t>(t+30,t+42), DAY 2 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5F601C8-60FF-4C15-89E2-C1469B276F17}"/>
              </a:ext>
            </a:extLst>
          </p:cNvPr>
          <p:cNvSpPr txBox="1"/>
          <p:nvPr/>
        </p:nvSpPr>
        <p:spPr>
          <a:xfrm rot="16200000">
            <a:off x="-374690" y="3869545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2018/10/02 12 UTC</a:t>
            </a:r>
          </a:p>
          <a:p>
            <a:pPr algn="ctr"/>
            <a:r>
              <a:rPr lang="en-GB" sz="800" dirty="0"/>
              <a:t>(t+54,t+66), DAY 3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A800819-56E9-456E-B989-B3CD68E51E47}"/>
              </a:ext>
            </a:extLst>
          </p:cNvPr>
          <p:cNvSpPr txBox="1"/>
          <p:nvPr/>
        </p:nvSpPr>
        <p:spPr>
          <a:xfrm rot="16200000">
            <a:off x="-374690" y="5039382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2018/10/01 12 UTC</a:t>
            </a:r>
          </a:p>
          <a:p>
            <a:pPr algn="ctr"/>
            <a:r>
              <a:rPr lang="en-GB" sz="800" dirty="0"/>
              <a:t>(t+78,t+90), DAY 4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643D93B-BE58-4D01-AC0E-2AB2E6689372}"/>
              </a:ext>
            </a:extLst>
          </p:cNvPr>
          <p:cNvSpPr txBox="1"/>
          <p:nvPr/>
        </p:nvSpPr>
        <p:spPr>
          <a:xfrm rot="16200000">
            <a:off x="-374690" y="6209219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2018/09/30 12 UTC</a:t>
            </a:r>
          </a:p>
          <a:p>
            <a:pPr algn="ctr"/>
            <a:r>
              <a:rPr lang="en-GB" sz="800" dirty="0"/>
              <a:t>(t+102,t+114), DAY 5 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26CC840-CA81-4C96-9F2C-372812F6988C}"/>
              </a:ext>
            </a:extLst>
          </p:cNvPr>
          <p:cNvSpPr txBox="1"/>
          <p:nvPr/>
        </p:nvSpPr>
        <p:spPr>
          <a:xfrm rot="16200000">
            <a:off x="-374690" y="7379056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2018/09/29 12 UTC</a:t>
            </a:r>
          </a:p>
          <a:p>
            <a:pPr algn="ctr"/>
            <a:r>
              <a:rPr lang="en-GB" sz="800" dirty="0"/>
              <a:t>(t+126,t+138), DAY 6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C7B0174-8329-4821-933E-31DA4C102EA5}"/>
              </a:ext>
            </a:extLst>
          </p:cNvPr>
          <p:cNvSpPr txBox="1"/>
          <p:nvPr/>
        </p:nvSpPr>
        <p:spPr>
          <a:xfrm rot="16200000">
            <a:off x="-374690" y="8548891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2018/09/28 12 UTC</a:t>
            </a:r>
          </a:p>
          <a:p>
            <a:pPr algn="ctr"/>
            <a:r>
              <a:rPr lang="en-GB" sz="800" dirty="0"/>
              <a:t>(t+150,t+162), DAY 7 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D7FA7C4-6EF5-4562-904F-F24DE913403E}"/>
              </a:ext>
            </a:extLst>
          </p:cNvPr>
          <p:cNvSpPr txBox="1"/>
          <p:nvPr/>
        </p:nvSpPr>
        <p:spPr>
          <a:xfrm>
            <a:off x="1571981" y="819026"/>
            <a:ext cx="1146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Raw ENS</a:t>
            </a:r>
          </a:p>
          <a:p>
            <a:pPr algn="ctr"/>
            <a:r>
              <a:rPr lang="en-GB" sz="800" dirty="0"/>
              <a:t> 85</a:t>
            </a:r>
            <a:r>
              <a:rPr lang="en-GB" sz="800" baseline="30000" dirty="0"/>
              <a:t>th</a:t>
            </a:r>
            <a:r>
              <a:rPr lang="en-GB" sz="800" dirty="0"/>
              <a:t> percentile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5F5B971-290D-4107-B731-827D5DCEFBB3}"/>
              </a:ext>
            </a:extLst>
          </p:cNvPr>
          <p:cNvSpPr txBox="1"/>
          <p:nvPr/>
        </p:nvSpPr>
        <p:spPr>
          <a:xfrm>
            <a:off x="2833438" y="819026"/>
            <a:ext cx="1146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ecPoint – Rainfall</a:t>
            </a:r>
          </a:p>
          <a:p>
            <a:pPr algn="ctr"/>
            <a:r>
              <a:rPr lang="en-GB" sz="800" dirty="0"/>
              <a:t> 99</a:t>
            </a:r>
            <a:r>
              <a:rPr lang="en-GB" sz="800" baseline="30000" dirty="0"/>
              <a:t>th</a:t>
            </a:r>
            <a:r>
              <a:rPr lang="en-GB" sz="800" dirty="0"/>
              <a:t> percentile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304FFE6-AE8E-4831-B1F6-440432F8841A}"/>
              </a:ext>
            </a:extLst>
          </p:cNvPr>
          <p:cNvSpPr txBox="1"/>
          <p:nvPr/>
        </p:nvSpPr>
        <p:spPr>
          <a:xfrm>
            <a:off x="4082863" y="831222"/>
            <a:ext cx="1146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Raw ENS</a:t>
            </a:r>
          </a:p>
          <a:p>
            <a:pPr algn="ctr"/>
            <a:r>
              <a:rPr lang="en-GB" sz="800" dirty="0"/>
              <a:t>Wettest Member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3E4BE75-2B9B-436B-9EE7-455ECF506D59}"/>
              </a:ext>
            </a:extLst>
          </p:cNvPr>
          <p:cNvSpPr txBox="1"/>
          <p:nvPr/>
        </p:nvSpPr>
        <p:spPr>
          <a:xfrm>
            <a:off x="5320256" y="832924"/>
            <a:ext cx="1146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Deterministic WRF </a:t>
            </a:r>
          </a:p>
          <a:p>
            <a:pPr algn="ctr"/>
            <a:r>
              <a:rPr lang="en-GB" sz="800" dirty="0"/>
              <a:t>(1.5 km, IMN)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99DBD97-0A1B-47E0-B706-EB5640D35F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092" t="19432" r="35269" b="4697"/>
          <a:stretch/>
        </p:blipFill>
        <p:spPr>
          <a:xfrm>
            <a:off x="1607453" y="8178168"/>
            <a:ext cx="1161140" cy="10800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5A94F785-6CF5-412C-91FB-6A2CB89CC3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092" t="19432" r="35269" b="4697"/>
          <a:stretch/>
        </p:blipFill>
        <p:spPr>
          <a:xfrm>
            <a:off x="1607453" y="7010101"/>
            <a:ext cx="1161140" cy="108000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9CCE930A-C2AE-4236-B380-AEFDCD68148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7092" t="19432" r="35269" b="4697"/>
          <a:stretch/>
        </p:blipFill>
        <p:spPr>
          <a:xfrm>
            <a:off x="1607453" y="5842036"/>
            <a:ext cx="1161140" cy="10800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90C57463-2ED4-47DB-9C87-BDF7C61B53A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092" t="19432" r="35269" b="4697"/>
          <a:stretch/>
        </p:blipFill>
        <p:spPr>
          <a:xfrm>
            <a:off x="1607453" y="4673971"/>
            <a:ext cx="1161140" cy="1080000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B6FE3F03-9A3A-46CA-B15D-61304DC32BE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7092" t="19432" r="35269" b="4697"/>
          <a:stretch/>
        </p:blipFill>
        <p:spPr>
          <a:xfrm>
            <a:off x="1607453" y="3505906"/>
            <a:ext cx="1161140" cy="10800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5AA0C4F7-9AFA-48DA-A2A5-6E6C9C49C13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7092" t="19433" r="35269" b="4696"/>
          <a:stretch/>
        </p:blipFill>
        <p:spPr>
          <a:xfrm>
            <a:off x="1607453" y="2337841"/>
            <a:ext cx="1161140" cy="108000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BC2892E1-2DB6-4C3F-909B-AD9BAAB716E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7092" t="19432" r="35269" b="4697"/>
          <a:stretch/>
        </p:blipFill>
        <p:spPr>
          <a:xfrm>
            <a:off x="1607453" y="1169776"/>
            <a:ext cx="1161140" cy="10800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EC40002F-B8ED-4B2A-A4A3-BE80A717FC0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7093" t="19432" r="35269" b="4697"/>
          <a:stretch/>
        </p:blipFill>
        <p:spPr>
          <a:xfrm>
            <a:off x="343846" y="8178168"/>
            <a:ext cx="1161140" cy="10800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24551A95-0079-4F95-B03B-523CD6295B2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7093" t="19432" r="35269" b="4697"/>
          <a:stretch/>
        </p:blipFill>
        <p:spPr>
          <a:xfrm>
            <a:off x="343846" y="7009217"/>
            <a:ext cx="1161140" cy="10800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3EE23561-04CD-4AF6-92A7-6C5D57D0E30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7093" t="19432" r="35269" b="4697"/>
          <a:stretch/>
        </p:blipFill>
        <p:spPr>
          <a:xfrm>
            <a:off x="343846" y="5840266"/>
            <a:ext cx="1161140" cy="10800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498194B8-621C-401E-9D11-4E205020B97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7093" t="19432" r="35269" b="4697"/>
          <a:stretch/>
        </p:blipFill>
        <p:spPr>
          <a:xfrm>
            <a:off x="343846" y="4671315"/>
            <a:ext cx="1161140" cy="10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18E0FEB0-DCE8-4633-B0D9-6DFC6BC238AA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7093" t="19432" r="35269" b="4697"/>
          <a:stretch/>
        </p:blipFill>
        <p:spPr>
          <a:xfrm>
            <a:off x="343846" y="3502364"/>
            <a:ext cx="1161140" cy="1080000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4C8BA787-21B7-4C76-B64F-6A6650AE2FB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7092" t="19432" r="35269" b="4697"/>
          <a:stretch/>
        </p:blipFill>
        <p:spPr>
          <a:xfrm>
            <a:off x="343846" y="2333413"/>
            <a:ext cx="1161140" cy="10800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042D244B-56CE-4580-B571-3AB510ACBA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92" t="19432" r="35269" b="4697"/>
          <a:stretch/>
        </p:blipFill>
        <p:spPr>
          <a:xfrm>
            <a:off x="343846" y="1164462"/>
            <a:ext cx="1161140" cy="1080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BFFFFD8F-D447-4E90-9A4C-64287F1F3D49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7092" t="19432" r="35269" b="4697"/>
          <a:stretch/>
        </p:blipFill>
        <p:spPr>
          <a:xfrm>
            <a:off x="2858593" y="8178168"/>
            <a:ext cx="1161140" cy="10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D035987-5994-414C-9301-EE7C552888FE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7092" t="19432" r="35269" b="4697"/>
          <a:stretch/>
        </p:blipFill>
        <p:spPr>
          <a:xfrm>
            <a:off x="2858593" y="7010388"/>
            <a:ext cx="1161140" cy="10800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544AA963-3662-4196-94EE-ACCA5DBD0871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 l="7092" t="19432" r="35269" b="4697"/>
          <a:stretch/>
        </p:blipFill>
        <p:spPr>
          <a:xfrm>
            <a:off x="2858593" y="5842606"/>
            <a:ext cx="1161140" cy="10800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178EC30D-FD29-4488-A6A3-A002952A562E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 l="7092" t="19432" r="35269" b="4697"/>
          <a:stretch/>
        </p:blipFill>
        <p:spPr>
          <a:xfrm>
            <a:off x="2858593" y="4674824"/>
            <a:ext cx="1161140" cy="108000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B9A38FDD-E7EE-45F9-B722-6F090122F07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 l="7092" t="19432" r="35269" b="4697"/>
          <a:stretch/>
        </p:blipFill>
        <p:spPr>
          <a:xfrm>
            <a:off x="2858593" y="3507042"/>
            <a:ext cx="1161140" cy="10800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7C1985DE-CFCD-4F66-9254-746609BE88BB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 l="7092" t="19432" r="35269" b="4697"/>
          <a:stretch/>
        </p:blipFill>
        <p:spPr>
          <a:xfrm>
            <a:off x="2858593" y="2339260"/>
            <a:ext cx="1161140" cy="1080000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5CF81C8D-D81C-400F-A817-E6D3486151B8}"/>
              </a:ext>
            </a:extLst>
          </p:cNvPr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 l="7092" t="19432" r="35269" b="4697"/>
          <a:stretch/>
        </p:blipFill>
        <p:spPr>
          <a:xfrm>
            <a:off x="2858593" y="1171478"/>
            <a:ext cx="1161140" cy="10800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9F9198A3-1894-49D0-8375-6E6C6CBDB8B1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 l="7092" t="19432" r="35269" b="4697"/>
          <a:stretch/>
        </p:blipFill>
        <p:spPr>
          <a:xfrm>
            <a:off x="4110168" y="8178168"/>
            <a:ext cx="1161140" cy="1080000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2A55340C-771B-43E9-9357-A70FEF987EF8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 l="7092" t="19432" r="35269" b="4697"/>
          <a:stretch/>
        </p:blipFill>
        <p:spPr>
          <a:xfrm>
            <a:off x="4110168" y="7009217"/>
            <a:ext cx="1161140" cy="10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50A1570B-3F49-4D38-8866-AB1E3E3A6D29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 l="7092" t="19432" r="35269" b="4697"/>
          <a:stretch/>
        </p:blipFill>
        <p:spPr>
          <a:xfrm>
            <a:off x="4110168" y="5840266"/>
            <a:ext cx="1161140" cy="1080000"/>
          </a:xfrm>
          <a:prstGeom prst="rect">
            <a:avLst/>
          </a:prstGeom>
        </p:spPr>
      </p:pic>
      <p:pic>
        <p:nvPicPr>
          <p:cNvPr id="137" name="Graphic 136">
            <a:extLst>
              <a:ext uri="{FF2B5EF4-FFF2-40B4-BE49-F238E27FC236}">
                <a16:creationId xmlns:a16="http://schemas.microsoft.com/office/drawing/2014/main" id="{B78F5511-D025-49E2-B4B2-16C0DAAE861F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 l="7092" t="19432" r="35269" b="4697"/>
          <a:stretch/>
        </p:blipFill>
        <p:spPr>
          <a:xfrm>
            <a:off x="4110168" y="4671315"/>
            <a:ext cx="1161140" cy="10800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2E795BAA-CD0B-4C9B-A094-D0F893EE3AD0}"/>
              </a:ext>
            </a:extLst>
          </p:cNvPr>
          <p:cNvPicPr>
            <a:picLocks noChangeAspect="1"/>
          </p:cNvPicPr>
          <p:nvPr/>
        </p:nvPicPr>
        <p:blipFill rotWithShape="1"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 l="7092" t="19432" r="35269" b="4697"/>
          <a:stretch/>
        </p:blipFill>
        <p:spPr>
          <a:xfrm>
            <a:off x="4110168" y="3502364"/>
            <a:ext cx="1161140" cy="1080000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CD30A9FC-377D-445E-83EE-7CECE8605E52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 l="7092" t="19432" r="35269" b="4697"/>
          <a:stretch/>
        </p:blipFill>
        <p:spPr>
          <a:xfrm>
            <a:off x="4110168" y="2333413"/>
            <a:ext cx="1161140" cy="10800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6FC63915-F086-475F-98D4-D2F5DEB29EA6}"/>
              </a:ext>
            </a:extLst>
          </p:cNvPr>
          <p:cNvPicPr>
            <a:picLocks noChangeAspect="1"/>
          </p:cNvPicPr>
          <p:nvPr/>
        </p:nvPicPr>
        <p:blipFill rotWithShape="1"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 l="7092" t="19433" r="35269" b="4696"/>
          <a:stretch/>
        </p:blipFill>
        <p:spPr>
          <a:xfrm>
            <a:off x="4110168" y="1164462"/>
            <a:ext cx="1161139" cy="1080000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83E47AEB-5DD1-424F-BDEA-A8EBA922FD29}"/>
              </a:ext>
            </a:extLst>
          </p:cNvPr>
          <p:cNvPicPr>
            <a:picLocks noChangeAspect="1"/>
          </p:cNvPicPr>
          <p:nvPr/>
        </p:nvPicPr>
        <p:blipFill rotWithShape="1"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 l="7092" t="19432" r="35269" b="4697"/>
          <a:stretch/>
        </p:blipFill>
        <p:spPr>
          <a:xfrm>
            <a:off x="5359273" y="4668659"/>
            <a:ext cx="1161140" cy="10800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2EDF309E-9FC7-42BF-A67A-C596594257F5}"/>
              </a:ext>
            </a:extLst>
          </p:cNvPr>
          <p:cNvPicPr>
            <a:picLocks noChangeAspect="1"/>
          </p:cNvPicPr>
          <p:nvPr/>
        </p:nvPicPr>
        <p:blipFill rotWithShape="1"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 l="7092" t="19432" r="35269" b="4697"/>
          <a:stretch/>
        </p:blipFill>
        <p:spPr>
          <a:xfrm>
            <a:off x="5359273" y="3500594"/>
            <a:ext cx="1161140" cy="1080000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6737EAF4-1DAF-4C33-B206-8CBAD570ED30}"/>
              </a:ext>
            </a:extLst>
          </p:cNvPr>
          <p:cNvPicPr>
            <a:picLocks noChangeAspect="1"/>
          </p:cNvPicPr>
          <p:nvPr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 l="7092" t="19432" r="35269" b="4697"/>
          <a:stretch/>
        </p:blipFill>
        <p:spPr>
          <a:xfrm>
            <a:off x="5359273" y="2332528"/>
            <a:ext cx="1161140" cy="10800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311CBA5D-64F6-4DB3-BFF3-D7186634F6C2}"/>
              </a:ext>
            </a:extLst>
          </p:cNvPr>
          <p:cNvPicPr>
            <a:picLocks noChangeAspect="1"/>
          </p:cNvPicPr>
          <p:nvPr/>
        </p:nvPicPr>
        <p:blipFill rotWithShape="1"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rcRect l="7092" t="19432" r="35269" b="4697"/>
          <a:stretch/>
        </p:blipFill>
        <p:spPr>
          <a:xfrm>
            <a:off x="5359273" y="1164462"/>
            <a:ext cx="1161140" cy="1080000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6553713A-7F61-4111-93D6-7F3F70F19DA5}"/>
              </a:ext>
            </a:extLst>
          </p:cNvPr>
          <p:cNvSpPr txBox="1"/>
          <p:nvPr/>
        </p:nvSpPr>
        <p:spPr>
          <a:xfrm rot="16200000">
            <a:off x="6144282" y="2705908"/>
            <a:ext cx="1078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2018/10/03 18 UTC</a:t>
            </a:r>
          </a:p>
          <a:p>
            <a:pPr algn="ctr"/>
            <a:r>
              <a:rPr lang="en-GB" sz="800" dirty="0"/>
              <a:t>(t+24,t+36), DAY 2 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9EF0689-D932-4CB4-826C-8F1F0A209259}"/>
              </a:ext>
            </a:extLst>
          </p:cNvPr>
          <p:cNvSpPr txBox="1"/>
          <p:nvPr/>
        </p:nvSpPr>
        <p:spPr>
          <a:xfrm rot="16200000">
            <a:off x="6149574" y="3868694"/>
            <a:ext cx="1078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2018/10/02 18 UTC</a:t>
            </a:r>
          </a:p>
          <a:p>
            <a:pPr algn="ctr"/>
            <a:r>
              <a:rPr lang="en-GB" sz="800" dirty="0"/>
              <a:t>(t+48,t+60), DAY 3 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CF07728-9B95-45E0-9994-B443595B704F}"/>
              </a:ext>
            </a:extLst>
          </p:cNvPr>
          <p:cNvSpPr txBox="1"/>
          <p:nvPr/>
        </p:nvSpPr>
        <p:spPr>
          <a:xfrm rot="16200000">
            <a:off x="6144282" y="5040233"/>
            <a:ext cx="1078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2018/10/01 18 UTC</a:t>
            </a:r>
          </a:p>
          <a:p>
            <a:pPr algn="ctr"/>
            <a:r>
              <a:rPr lang="en-GB" sz="800" dirty="0"/>
              <a:t>(t+72,t+84), DAY 4 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D1A59BC-0F5B-4123-8CCB-E223AF07C70B}"/>
              </a:ext>
            </a:extLst>
          </p:cNvPr>
          <p:cNvSpPr txBox="1"/>
          <p:nvPr/>
        </p:nvSpPr>
        <p:spPr>
          <a:xfrm>
            <a:off x="334586" y="50415"/>
            <a:ext cx="6179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VT: 2018/10/05 06 UTC to 2018/10/05 18 UTC</a:t>
            </a:r>
          </a:p>
          <a:p>
            <a:pPr algn="ctr"/>
            <a:r>
              <a:rPr lang="en-GB" sz="800" dirty="0"/>
              <a:t>VT (LT): 2018/10/05 0 am to 2018/10/05 12 am 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38AB8AF-3438-45CB-B238-223E3855F12F}"/>
              </a:ext>
            </a:extLst>
          </p:cNvPr>
          <p:cNvSpPr/>
          <p:nvPr/>
        </p:nvSpPr>
        <p:spPr>
          <a:xfrm>
            <a:off x="5361307" y="5836724"/>
            <a:ext cx="1152845" cy="3421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Lead times not available for WFR</a:t>
            </a:r>
          </a:p>
        </p:txBody>
      </p:sp>
    </p:spTree>
    <p:extLst>
      <p:ext uri="{BB962C8B-B14F-4D97-AF65-F5344CB8AC3E}">
        <p14:creationId xmlns:p14="http://schemas.microsoft.com/office/powerpoint/2010/main" val="2519962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482</TotalTime>
  <Words>212</Words>
  <Application>Microsoft Office PowerPoint</Application>
  <PresentationFormat>Custom</PresentationFormat>
  <Paragraphs>36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 Pillosu</dc:creator>
  <cp:lastModifiedBy>Fatima Maria Pillosu</cp:lastModifiedBy>
  <cp:revision>19</cp:revision>
  <dcterms:created xsi:type="dcterms:W3CDTF">2021-03-21T15:04:21Z</dcterms:created>
  <dcterms:modified xsi:type="dcterms:W3CDTF">2021-03-21T23:07:03Z</dcterms:modified>
</cp:coreProperties>
</file>